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8" r:id="rId2"/>
    <p:sldId id="256" r:id="rId3"/>
    <p:sldId id="266" r:id="rId4"/>
    <p:sldId id="257" r:id="rId5"/>
    <p:sldId id="263" r:id="rId6"/>
    <p:sldId id="262" r:id="rId7"/>
    <p:sldId id="269" r:id="rId8"/>
    <p:sldId id="271" r:id="rId9"/>
    <p:sldId id="267" r:id="rId10"/>
    <p:sldId id="264" r:id="rId11"/>
    <p:sldId id="265" r:id="rId12"/>
  </p:sldIdLst>
  <p:sldSz cx="18288000" cy="10287000"/>
  <p:notesSz cx="6858000" cy="9144000"/>
  <p:embeddedFontLst>
    <p:embeddedFont>
      <p:font typeface="Open Sans Bold" panose="020B060402020202020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TT Firs Neu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7E7E"/>
    <a:srgbClr val="1D8CF8"/>
    <a:srgbClr val="F89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157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76492-ED58-4126-9EB3-D309B00F2354}" type="datetimeFigureOut">
              <a:rPr lang="en-PH" smtClean="0"/>
              <a:t>23/06/2025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A9EFB-36DF-4BCB-9AA5-D42193F225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1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83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3.png"/><Relationship Id="rId7" Type="http://schemas.openxmlformats.org/officeDocument/2006/relationships/image" Target="../media/image15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22.svg"/><Relationship Id="rId4" Type="http://schemas.openxmlformats.org/officeDocument/2006/relationships/image" Target="../media/image74.sv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jpe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0.svg"/><Relationship Id="rId7" Type="http://schemas.openxmlformats.org/officeDocument/2006/relationships/image" Target="../media/image15.png"/><Relationship Id="rId12" Type="http://schemas.openxmlformats.org/officeDocument/2006/relationships/image" Target="../media/image36.jf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25.png"/><Relationship Id="rId5" Type="http://schemas.openxmlformats.org/officeDocument/2006/relationships/image" Target="../media/image32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8.sv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3.svg"/><Relationship Id="rId7" Type="http://schemas.openxmlformats.org/officeDocument/2006/relationships/image" Target="../media/image4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15.png"/><Relationship Id="rId9" Type="http://schemas.openxmlformats.org/officeDocument/2006/relationships/image" Target="../media/image4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webp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0.svg"/><Relationship Id="rId7" Type="http://schemas.openxmlformats.org/officeDocument/2006/relationships/image" Target="../media/image15.png"/><Relationship Id="rId12" Type="http://schemas.openxmlformats.org/officeDocument/2006/relationships/image" Target="../media/image56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25.png"/><Relationship Id="rId5" Type="http://schemas.openxmlformats.org/officeDocument/2006/relationships/image" Target="../media/image32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hyperlink" Target="https://www.facebook.com/itenium.be" TargetMode="External"/><Relationship Id="rId3" Type="http://schemas.openxmlformats.org/officeDocument/2006/relationships/image" Target="../media/image48.png"/><Relationship Id="rId21" Type="http://schemas.openxmlformats.org/officeDocument/2006/relationships/image" Target="../media/image62.png"/><Relationship Id="rId7" Type="http://schemas.openxmlformats.org/officeDocument/2006/relationships/image" Target="../media/image52.png"/><Relationship Id="rId12" Type="http://schemas.openxmlformats.org/officeDocument/2006/relationships/hyperlink" Target="https://x.com/itenium_be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youtube.com/channel/UCot8h-KwjxhLG-QYQppYjZQ" TargetMode="External"/><Relationship Id="rId20" Type="http://schemas.openxmlformats.org/officeDocument/2006/relationships/hyperlink" Target="https://itenium.be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7.png"/><Relationship Id="rId24" Type="http://schemas.openxmlformats.org/officeDocument/2006/relationships/image" Target="../media/image64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10" Type="http://schemas.openxmlformats.org/officeDocument/2006/relationships/hyperlink" Target="https://www.instagram.com/itenium/" TargetMode="External"/><Relationship Id="rId19" Type="http://schemas.openxmlformats.org/officeDocument/2006/relationships/image" Target="../media/image61.png"/><Relationship Id="rId4" Type="http://schemas.openxmlformats.org/officeDocument/2006/relationships/image" Target="../media/image49.svg"/><Relationship Id="rId9" Type="http://schemas.openxmlformats.org/officeDocument/2006/relationships/image" Target="../media/image25.png"/><Relationship Id="rId14" Type="http://schemas.openxmlformats.org/officeDocument/2006/relationships/hyperlink" Target="https://www.linkedin.com/company/itenium/posts/?feedView=all" TargetMode="External"/><Relationship Id="rId22" Type="http://schemas.openxmlformats.org/officeDocument/2006/relationships/hyperlink" Target="https://github.com/itenium-b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454002">
            <a:off x="32455" y="3588720"/>
            <a:ext cx="22132807" cy="7912478"/>
          </a:xfrm>
          <a:custGeom>
            <a:avLst/>
            <a:gdLst/>
            <a:ahLst/>
            <a:cxnLst/>
            <a:rect l="l" t="t" r="r" b="b"/>
            <a:pathLst>
              <a:path w="22132807" h="7912478">
                <a:moveTo>
                  <a:pt x="0" y="0"/>
                </a:moveTo>
                <a:lnTo>
                  <a:pt x="22132807" y="0"/>
                </a:lnTo>
                <a:lnTo>
                  <a:pt x="22132807" y="7912478"/>
                </a:lnTo>
                <a:lnTo>
                  <a:pt x="0" y="7912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27505" y="5443190"/>
            <a:ext cx="6260495" cy="4843810"/>
          </a:xfrm>
          <a:custGeom>
            <a:avLst/>
            <a:gdLst/>
            <a:ahLst/>
            <a:cxnLst/>
            <a:rect l="l" t="t" r="r" b="b"/>
            <a:pathLst>
              <a:path w="6260495" h="4843810">
                <a:moveTo>
                  <a:pt x="0" y="0"/>
                </a:moveTo>
                <a:lnTo>
                  <a:pt x="6260495" y="0"/>
                </a:lnTo>
                <a:lnTo>
                  <a:pt x="6260495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l="-4825" t="-3254" r="-18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" name="Freeform 2"/>
          <p:cNvSpPr/>
          <p:nvPr/>
        </p:nvSpPr>
        <p:spPr>
          <a:xfrm>
            <a:off x="-669835" y="0"/>
            <a:ext cx="6247798" cy="4369781"/>
          </a:xfrm>
          <a:custGeom>
            <a:avLst/>
            <a:gdLst/>
            <a:ahLst/>
            <a:cxnLst/>
            <a:rect l="l" t="t" r="r" b="b"/>
            <a:pathLst>
              <a:path w="6247798" h="4369781">
                <a:moveTo>
                  <a:pt x="0" y="0"/>
                </a:moveTo>
                <a:lnTo>
                  <a:pt x="6247798" y="0"/>
                </a:lnTo>
                <a:lnTo>
                  <a:pt x="6247798" y="4369781"/>
                </a:lnTo>
                <a:lnTo>
                  <a:pt x="0" y="4369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</a:blip>
            <a:stretch>
              <a:fillRect t="-1025" b="-1025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34393" y="359467"/>
            <a:ext cx="10426359" cy="540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7E7E7E"/>
                </a:solidFill>
                <a:latin typeface="Poppins"/>
              </a:rPr>
              <a:t>e2e testing</a:t>
            </a:r>
            <a:br>
              <a:rPr lang="en-US" sz="14090" spc="-1239" dirty="0">
                <a:solidFill>
                  <a:srgbClr val="7E7E7E"/>
                </a:solidFill>
                <a:latin typeface="Poppins"/>
              </a:rPr>
            </a:br>
            <a:r>
              <a:rPr lang="en-US" sz="14090" spc="-1239" dirty="0">
                <a:solidFill>
                  <a:srgbClr val="FFFEF4"/>
                </a:solidFill>
                <a:latin typeface="Poppins"/>
              </a:rPr>
              <a:t>with</a:t>
            </a:r>
            <a:br>
              <a:rPr lang="en-US" sz="14090" spc="-1239" dirty="0">
                <a:solidFill>
                  <a:srgbClr val="FFFEF4"/>
                </a:solidFill>
                <a:latin typeface="Poppins"/>
              </a:rPr>
            </a:br>
            <a:r>
              <a:rPr lang="en-US" sz="14090" spc="-1239" dirty="0">
                <a:solidFill>
                  <a:srgbClr val="E78200"/>
                </a:solidFill>
                <a:latin typeface="Poppins"/>
              </a:rPr>
              <a:t>Playwright</a:t>
            </a:r>
          </a:p>
        </p:txBody>
      </p:sp>
      <p:sp>
        <p:nvSpPr>
          <p:cNvPr id="4" name="Freeform 4"/>
          <p:cNvSpPr/>
          <p:nvPr/>
        </p:nvSpPr>
        <p:spPr>
          <a:xfrm>
            <a:off x="17127317" y="823382"/>
            <a:ext cx="337517" cy="337940"/>
          </a:xfrm>
          <a:custGeom>
            <a:avLst/>
            <a:gdLst/>
            <a:ahLst/>
            <a:cxnLst/>
            <a:rect l="l" t="t" r="r" b="b"/>
            <a:pathLst>
              <a:path w="337517" h="337940">
                <a:moveTo>
                  <a:pt x="0" y="0"/>
                </a:moveTo>
                <a:lnTo>
                  <a:pt x="337517" y="0"/>
                </a:lnTo>
                <a:lnTo>
                  <a:pt x="337517" y="337940"/>
                </a:lnTo>
                <a:lnTo>
                  <a:pt x="0" y="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31649" y="-222290"/>
            <a:ext cx="5556351" cy="5665480"/>
          </a:xfrm>
          <a:custGeom>
            <a:avLst/>
            <a:gdLst/>
            <a:ahLst/>
            <a:cxnLst/>
            <a:rect l="l" t="t" r="r" b="b"/>
            <a:pathLst>
              <a:path w="5556351" h="5665480">
                <a:moveTo>
                  <a:pt x="0" y="0"/>
                </a:moveTo>
                <a:lnTo>
                  <a:pt x="5556351" y="0"/>
                </a:lnTo>
                <a:lnTo>
                  <a:pt x="5556351" y="5665480"/>
                </a:lnTo>
                <a:lnTo>
                  <a:pt x="0" y="5665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-51345" r="-128"/>
            </a:stretch>
          </a:blipFill>
          <a:ln cap="sq">
            <a:noFill/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>
            <a:off x="17474359" y="3085950"/>
            <a:ext cx="4762" cy="256766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 rot="-5400000">
            <a:off x="15404381" y="7740772"/>
            <a:ext cx="407328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10" dirty="0">
                <a:solidFill>
                  <a:srgbClr val="E78200"/>
                </a:solidFill>
                <a:latin typeface="TT Firs Neue"/>
              </a:rPr>
              <a:t>WOUTER</a:t>
            </a:r>
            <a:r>
              <a:rPr lang="en-US" sz="2000" spc="110" dirty="0">
                <a:solidFill>
                  <a:srgbClr val="F2F2F2"/>
                </a:solidFill>
                <a:latin typeface="TT Firs Neue"/>
              </a:rPr>
              <a:t> VAN SCHANDEVIJL</a:t>
            </a:r>
          </a:p>
        </p:txBody>
      </p:sp>
      <p:sp>
        <p:nvSpPr>
          <p:cNvPr id="9" name="Freeform 9"/>
          <p:cNvSpPr/>
          <p:nvPr/>
        </p:nvSpPr>
        <p:spPr>
          <a:xfrm>
            <a:off x="4081364" y="8313506"/>
            <a:ext cx="148195" cy="261136"/>
          </a:xfrm>
          <a:custGeom>
            <a:avLst/>
            <a:gdLst/>
            <a:ahLst/>
            <a:cxnLst/>
            <a:rect l="l" t="t" r="r" b="b"/>
            <a:pathLst>
              <a:path w="148195" h="261136">
                <a:moveTo>
                  <a:pt x="0" y="0"/>
                </a:moveTo>
                <a:lnTo>
                  <a:pt x="148194" y="0"/>
                </a:lnTo>
                <a:lnTo>
                  <a:pt x="148194" y="261136"/>
                </a:lnTo>
                <a:lnTo>
                  <a:pt x="0" y="2611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4369781"/>
            <a:ext cx="5747573" cy="6040749"/>
          </a:xfrm>
          <a:custGeom>
            <a:avLst/>
            <a:gdLst/>
            <a:ahLst/>
            <a:cxnLst/>
            <a:rect l="l" t="t" r="r" b="b"/>
            <a:pathLst>
              <a:path w="5747573" h="6040749">
                <a:moveTo>
                  <a:pt x="0" y="0"/>
                </a:moveTo>
                <a:lnTo>
                  <a:pt x="5747573" y="0"/>
                </a:lnTo>
                <a:lnTo>
                  <a:pt x="5747573" y="6040749"/>
                </a:lnTo>
                <a:lnTo>
                  <a:pt x="0" y="6040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2000"/>
            </a:blip>
            <a:stretch>
              <a:fillRect l="-21631" t="-4855" r="-25306"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5577963" y="0"/>
            <a:ext cx="7153686" cy="5443190"/>
          </a:xfrm>
          <a:custGeom>
            <a:avLst/>
            <a:gdLst/>
            <a:ahLst/>
            <a:cxnLst/>
            <a:rect l="l" t="t" r="r" b="b"/>
            <a:pathLst>
              <a:path w="7153686" h="5443190">
                <a:moveTo>
                  <a:pt x="0" y="0"/>
                </a:moveTo>
                <a:lnTo>
                  <a:pt x="7153686" y="0"/>
                </a:lnTo>
                <a:lnTo>
                  <a:pt x="7153686" y="5443190"/>
                </a:lnTo>
                <a:lnTo>
                  <a:pt x="0" y="5443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2000"/>
            </a:blip>
            <a:stretch>
              <a:fillRect l="-1759" t="-151" b="-151"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5747573" y="5443190"/>
            <a:ext cx="6279932" cy="4843810"/>
          </a:xfrm>
          <a:custGeom>
            <a:avLst/>
            <a:gdLst/>
            <a:ahLst/>
            <a:cxnLst/>
            <a:rect l="l" t="t" r="r" b="b"/>
            <a:pathLst>
              <a:path w="6279932" h="4843810">
                <a:moveTo>
                  <a:pt x="0" y="0"/>
                </a:moveTo>
                <a:lnTo>
                  <a:pt x="6279932" y="0"/>
                </a:lnTo>
                <a:lnTo>
                  <a:pt x="6279932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2000"/>
            </a:blip>
            <a:stretch>
              <a:fillRect l="-45170" t="-2253" r="-1109" b="-2734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5126061" y="9664049"/>
            <a:ext cx="2133239" cy="575974"/>
          </a:xfrm>
          <a:custGeom>
            <a:avLst/>
            <a:gdLst/>
            <a:ahLst/>
            <a:cxnLst/>
            <a:rect l="l" t="t" r="r" b="b"/>
            <a:pathLst>
              <a:path w="2133239" h="575974">
                <a:moveTo>
                  <a:pt x="0" y="0"/>
                </a:moveTo>
                <a:lnTo>
                  <a:pt x="2133239" y="0"/>
                </a:lnTo>
                <a:lnTo>
                  <a:pt x="2133239" y="575975"/>
                </a:lnTo>
                <a:lnTo>
                  <a:pt x="0" y="575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4143375"/>
            <a:ext cx="1821605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Playwright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BB109F-7567-F45B-FCDC-0FE569BB09DB}"/>
              </a:ext>
            </a:extLst>
          </p:cNvPr>
          <p:cNvSpPr/>
          <p:nvPr/>
        </p:nvSpPr>
        <p:spPr>
          <a:xfrm>
            <a:off x="14726913" y="8560370"/>
            <a:ext cx="3378031" cy="643205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FFC09F"/>
                </a:solidFill>
              </a:rPr>
              <a:t>FrontendTrack</a:t>
            </a:r>
            <a:endParaRPr lang="en-BE" sz="3200" b="1" dirty="0">
              <a:solidFill>
                <a:srgbClr val="FFC09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CED18-EDE8-A489-51ED-C7DFFCEE43F2}"/>
              </a:ext>
            </a:extLst>
          </p:cNvPr>
          <p:cNvSpPr/>
          <p:nvPr/>
        </p:nvSpPr>
        <p:spPr>
          <a:xfrm>
            <a:off x="14726913" y="9520289"/>
            <a:ext cx="3378031" cy="643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QA Event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8BEBFA-551F-0256-9CA0-554A9836397A}"/>
              </a:ext>
            </a:extLst>
          </p:cNvPr>
          <p:cNvSpPr/>
          <p:nvPr/>
        </p:nvSpPr>
        <p:spPr>
          <a:xfrm>
            <a:off x="369656" y="9345292"/>
            <a:ext cx="2233738" cy="643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Hands-On</a:t>
            </a:r>
            <a:endParaRPr lang="en-BE" sz="3200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0E5F2CA-D117-725C-34BD-B363E9D204E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1945" y="0"/>
            <a:ext cx="10443655" cy="10287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F5C7CD-9191-FEEE-9653-CBA42E6A8DC4}"/>
              </a:ext>
            </a:extLst>
          </p:cNvPr>
          <p:cNvSpPr txBox="1"/>
          <p:nvPr/>
        </p:nvSpPr>
        <p:spPr>
          <a:xfrm>
            <a:off x="179167" y="6152583"/>
            <a:ext cx="17925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“someone who writes plays”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6ED6D-1E96-0001-577A-EABF62B7D6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02625"/>
            <a:ext cx="8772295" cy="83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Playwright?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C9D1CF-DE71-B3DB-F8FF-559ECBE315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70"/>
            <a:ext cx="18249476" cy="10265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Playwright?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15693" y="2431325"/>
            <a:ext cx="1386230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For Chromium, Firefox, WebKit and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In TypeScript, Python, .NET or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Playwright Test: the test runner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Headless/headed, CI,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Auto-wait: no timeouts 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Tracing: eliminate flakes with retries, videos, screenshots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Multiple tabs, users, browsers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Tooling: </a:t>
            </a:r>
            <a:r>
              <a:rPr lang="en-US" sz="4400" dirty="0" err="1">
                <a:solidFill>
                  <a:schemeClr val="bg1"/>
                </a:solidFill>
              </a:rPr>
              <a:t>codegen</a:t>
            </a:r>
            <a:r>
              <a:rPr lang="en-US" sz="4400" dirty="0">
                <a:solidFill>
                  <a:schemeClr val="bg1"/>
                </a:solidFill>
              </a:rPr>
              <a:t>, inspector, trace viewer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Sharding: run test suite on multiple machines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Experimental: component testing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F2105DF-D65D-0EFF-2ADC-972A3BFB89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D048-2A71-8B44-5939-7D56ADA23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509" y="133932"/>
            <a:ext cx="4501291" cy="45012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EAA565-BFDB-7367-F226-4886925C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A411B7FF-AFF4-129D-D06D-EB92C9EC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7A85457-9A69-D08D-2E96-5600684DAF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16200" y="9369944"/>
            <a:ext cx="2517532" cy="68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90EFA9-C9BA-258A-EC96-3F34A43DC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50" y="266700"/>
            <a:ext cx="95377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68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8E1FE-7001-3D8B-E991-1DFFBFA3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DA71A1-B404-8C8B-186B-358E3C90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8E1152-11DB-CF1D-0545-A2A080B4D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B81432-066C-61D7-0764-D1AFE15AD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B2419F8-3E25-F799-2620-BA6B118C5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50B1F09-D7D3-D0E1-6CB5-191482822A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2AED92-5A83-E796-493C-4947F8693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F200A4-8228-9CE3-587B-B3678C545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9207929-290B-471E-4F14-CB643876F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2DEF4E8-89DD-40C6-EB64-FA4805DB2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F3029BE-C374-41A7-E29A-FF63A70F3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F0FFA1A-A54F-7A8F-CE5E-20EFAA631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CACB11C-2BE7-2A5C-62D1-AE3BFCE73A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622AE43-297C-030E-0BE0-3D17EFCBD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BF1878-E1DC-39F2-AAB8-BB40B9416C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25" y="1024679"/>
            <a:ext cx="13514549" cy="83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3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Our Socials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D3C5DCCD-0016-F728-E1CC-3CA1E65BBB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6" y="2628427"/>
            <a:ext cx="2361819" cy="2361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E934D0-C98B-C914-35CA-D48910DB7433}"/>
              </a:ext>
            </a:extLst>
          </p:cNvPr>
          <p:cNvSpPr txBox="1"/>
          <p:nvPr/>
        </p:nvSpPr>
        <p:spPr>
          <a:xfrm>
            <a:off x="901678" y="475877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hlinkClick r:id="rId12"/>
            <a:extLst>
              <a:ext uri="{FF2B5EF4-FFF2-40B4-BE49-F238E27FC236}">
                <a16:creationId xmlns:a16="http://schemas.microsoft.com/office/drawing/2014/main" id="{DA906547-05E0-5C7D-A053-612D0612D6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60" y="2570348"/>
            <a:ext cx="2361600" cy="2361600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60FB4228-95B9-1D50-7657-821F88D9CF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1" y="2576144"/>
            <a:ext cx="2361600" cy="2361600"/>
          </a:xfrm>
          <a:prstGeom prst="rect">
            <a:avLst/>
          </a:prstGeom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AE386512-8A1B-0139-5253-29F2845DE2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95" y="6296595"/>
            <a:ext cx="2361600" cy="2361600"/>
          </a:xfrm>
          <a:prstGeom prst="rect">
            <a:avLst/>
          </a:prstGeom>
        </p:spPr>
      </p:pic>
      <p:pic>
        <p:nvPicPr>
          <p:cNvPr id="23" name="Picture 22">
            <a:hlinkClick r:id="rId18"/>
            <a:extLst>
              <a:ext uri="{FF2B5EF4-FFF2-40B4-BE49-F238E27FC236}">
                <a16:creationId xmlns:a16="http://schemas.microsoft.com/office/drawing/2014/main" id="{56C8993B-D774-AB2E-D278-C5308353E5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48" y="6296595"/>
            <a:ext cx="2361600" cy="2361600"/>
          </a:xfrm>
          <a:prstGeom prst="rect">
            <a:avLst/>
          </a:prstGeom>
        </p:spPr>
      </p:pic>
      <p:pic>
        <p:nvPicPr>
          <p:cNvPr id="25" name="Picture 24">
            <a:hlinkClick r:id="rId20"/>
            <a:extLst>
              <a:ext uri="{FF2B5EF4-FFF2-40B4-BE49-F238E27FC236}">
                <a16:creationId xmlns:a16="http://schemas.microsoft.com/office/drawing/2014/main" id="{A84B48CD-1BE0-CE45-4E69-3B371096D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8" y="6324519"/>
            <a:ext cx="2361600" cy="236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60741-8FC9-797C-046C-68BE748A4696}"/>
              </a:ext>
            </a:extLst>
          </p:cNvPr>
          <p:cNvSpPr txBox="1"/>
          <p:nvPr/>
        </p:nvSpPr>
        <p:spPr>
          <a:xfrm>
            <a:off x="658117" y="860726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D074E-AF8A-DC7D-8088-C157090C3E51}"/>
              </a:ext>
            </a:extLst>
          </p:cNvPr>
          <p:cNvSpPr txBox="1"/>
          <p:nvPr/>
        </p:nvSpPr>
        <p:spPr>
          <a:xfrm>
            <a:off x="4707731" y="4806190"/>
            <a:ext cx="341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@itenium_be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40DE1-85CF-06CA-D801-008611EB0D70}"/>
              </a:ext>
            </a:extLst>
          </p:cNvPr>
          <p:cNvSpPr txBox="1"/>
          <p:nvPr/>
        </p:nvSpPr>
        <p:spPr>
          <a:xfrm>
            <a:off x="9855942" y="473337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2F86EC-3683-BB25-B1AC-BD157BB38BD1}"/>
              </a:ext>
            </a:extLst>
          </p:cNvPr>
          <p:cNvSpPr txBox="1"/>
          <p:nvPr/>
        </p:nvSpPr>
        <p:spPr>
          <a:xfrm>
            <a:off x="5122749" y="862332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EA18F0-A58A-9040-930B-64B2FE7B61D2}"/>
              </a:ext>
            </a:extLst>
          </p:cNvPr>
          <p:cNvSpPr txBox="1"/>
          <p:nvPr/>
        </p:nvSpPr>
        <p:spPr>
          <a:xfrm>
            <a:off x="9443590" y="859057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22"/>
            <a:extLst>
              <a:ext uri="{FF2B5EF4-FFF2-40B4-BE49-F238E27FC236}">
                <a16:creationId xmlns:a16="http://schemas.microsoft.com/office/drawing/2014/main" id="{953F2280-1170-E937-F515-91CE81B7AB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03963" y="5295900"/>
            <a:ext cx="2667704" cy="2667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DBD0A8-7D58-DA1E-B774-78BDF1E28BDE}"/>
              </a:ext>
            </a:extLst>
          </p:cNvPr>
          <p:cNvSpPr txBox="1"/>
          <p:nvPr/>
        </p:nvSpPr>
        <p:spPr>
          <a:xfrm>
            <a:off x="13903238" y="806239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r>
              <a:rPr lang="en-US" sz="4400" dirty="0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ADA767-BAA7-52B8-5F71-191323148C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71686" y="350986"/>
            <a:ext cx="4106714" cy="41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7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129</Words>
  <Application>Microsoft Office PowerPoint</Application>
  <PresentationFormat>Custom</PresentationFormat>
  <Paragraphs>35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Poppins</vt:lpstr>
      <vt:lpstr>Arial</vt:lpstr>
      <vt:lpstr>TT Firs Neue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36</cp:revision>
  <dcterms:created xsi:type="dcterms:W3CDTF">2006-08-16T00:00:00Z</dcterms:created>
  <dcterms:modified xsi:type="dcterms:W3CDTF">2025-06-23T07:27:42Z</dcterms:modified>
  <dc:identifier>DAE4nIrG1s0</dc:identifier>
</cp:coreProperties>
</file>